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4B99D-0D99-4F0F-8A53-5A018D5C71F9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F8301-A7B9-4A71-80DF-1939805C363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8301-A7B9-4A71-80DF-1939805C3638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84CA-774D-4C99-AA44-FDC1BA597097}" type="datetimeFigureOut">
              <a:rPr lang="fr-CA" smtClean="0"/>
              <a:pPr/>
              <a:t>2017-11-13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6A09-1A56-4B53-9BD3-55F94BD57C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SUGGESTIONS DE CADEAUX DE RECONNAISSANCES </a:t>
            </a:r>
          </a:p>
          <a:p>
            <a:r>
              <a:rPr lang="fr-CA" dirty="0">
                <a:solidFill>
                  <a:schemeClr val="tx1"/>
                </a:solidFill>
              </a:rPr>
              <a:t>POUR VOS EMPLOYÉS  2017</a:t>
            </a:r>
          </a:p>
        </p:txBody>
      </p:sp>
      <p:pic>
        <p:nvPicPr>
          <p:cNvPr id="4" name="Image 3" descr="logo bijouterie pe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6912768" cy="1124744"/>
          </a:xfrm>
        </p:spPr>
        <p:txBody>
          <a:bodyPr>
            <a:normAutofit fontScale="90000"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sz="3100" dirty="0"/>
              <a:t>100$+TX PROMO</a:t>
            </a:r>
          </a:p>
        </p:txBody>
      </p:sp>
      <p:pic>
        <p:nvPicPr>
          <p:cNvPr id="5" name="Image 4" descr="10 ANS PROMO 100$+T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6433"/>
            <a:ext cx="8268410" cy="5441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MERCI</a:t>
            </a:r>
            <a:br>
              <a:rPr lang="fr-CA" dirty="0"/>
            </a:br>
            <a:r>
              <a:rPr lang="fr-CA" sz="3100" dirty="0"/>
              <a:t>150$+TX PROMO</a:t>
            </a:r>
          </a:p>
        </p:txBody>
      </p:sp>
      <p:pic>
        <p:nvPicPr>
          <p:cNvPr id="4" name="Espace réservé du contenu 3" descr="15 ANS PROMO 150$+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572" y="836712"/>
            <a:ext cx="8028384" cy="6021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0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dirty="0"/>
              <a:t>200</a:t>
            </a:r>
            <a:r>
              <a:rPr lang="fr-CA" sz="3100" dirty="0"/>
              <a:t>$+TX PROMO</a:t>
            </a:r>
          </a:p>
        </p:txBody>
      </p:sp>
      <p:pic>
        <p:nvPicPr>
          <p:cNvPr id="4" name="Espace réservé du contenu 3" descr="20 ANS PROMO 200$+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8064895" cy="52838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sz="3100" dirty="0"/>
              <a:t>275$+TX PROMO</a:t>
            </a:r>
          </a:p>
        </p:txBody>
      </p:sp>
      <p:pic>
        <p:nvPicPr>
          <p:cNvPr id="4" name="Espace réservé du contenu 3" descr="25 ANS PROMO 275$+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136904" cy="55312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sz="3100" dirty="0"/>
              <a:t>330$+TX PROMO</a:t>
            </a:r>
          </a:p>
        </p:txBody>
      </p:sp>
      <p:pic>
        <p:nvPicPr>
          <p:cNvPr id="4" name="Espace réservé du contenu 3" descr="30 ANS PROMO 330$+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848872" cy="52873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sz="3100" dirty="0"/>
              <a:t>385$+TX PROMO</a:t>
            </a:r>
          </a:p>
        </p:txBody>
      </p:sp>
      <p:pic>
        <p:nvPicPr>
          <p:cNvPr id="4" name="Espace réservé du contenu 3" descr="35 ANS PROMO 385$+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8114210" cy="528945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</Words>
  <Application>Microsoft Office PowerPoint</Application>
  <PresentationFormat>Affichage à l'écran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MERCI</vt:lpstr>
      <vt:lpstr>MERCI 100$+TX PROMO</vt:lpstr>
      <vt:lpstr>MERCI 150$+TX PROMO</vt:lpstr>
      <vt:lpstr>MERCI 200$+TX PROMO</vt:lpstr>
      <vt:lpstr>MERCI 275$+TX PROMO</vt:lpstr>
      <vt:lpstr>MERCI 330$+TX PROMO</vt:lpstr>
      <vt:lpstr>MERCI 385$+TX PROMO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POUR  RIO TINTO</dc:title>
  <dc:creator>France</dc:creator>
  <cp:lastModifiedBy>France Rousseau</cp:lastModifiedBy>
  <cp:revision>13</cp:revision>
  <dcterms:created xsi:type="dcterms:W3CDTF">2017-10-13T20:41:28Z</dcterms:created>
  <dcterms:modified xsi:type="dcterms:W3CDTF">2017-11-13T17:19:23Z</dcterms:modified>
</cp:coreProperties>
</file>